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1" r:id="rId2"/>
    <p:sldId id="259" r:id="rId3"/>
  </p:sldIdLst>
  <p:sldSz cx="12192000" cy="6858000"/>
  <p:notesSz cx="6889750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Format med tema 1 - dekorfär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8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n Claesson" userId="9e3a494370c4b0dd" providerId="LiveId" clId="{2E62C2B2-5117-4D15-8EA5-46BEDFEF1F61}"/>
    <pc:docChg chg="modSld">
      <pc:chgData name="Linn Claesson" userId="9e3a494370c4b0dd" providerId="LiveId" clId="{2E62C2B2-5117-4D15-8EA5-46BEDFEF1F61}" dt="2022-11-17T13:31:48.099" v="51" actId="14734"/>
      <pc:docMkLst>
        <pc:docMk/>
      </pc:docMkLst>
      <pc:sldChg chg="modSp mod">
        <pc:chgData name="Linn Claesson" userId="9e3a494370c4b0dd" providerId="LiveId" clId="{2E62C2B2-5117-4D15-8EA5-46BEDFEF1F61}" dt="2022-11-17T13:31:48.099" v="51" actId="14734"/>
        <pc:sldMkLst>
          <pc:docMk/>
          <pc:sldMk cId="3679478733" sldId="256"/>
        </pc:sldMkLst>
        <pc:spChg chg="mod">
          <ac:chgData name="Linn Claesson" userId="9e3a494370c4b0dd" providerId="LiveId" clId="{2E62C2B2-5117-4D15-8EA5-46BEDFEF1F61}" dt="2022-11-17T13:30:59.857" v="13" actId="20577"/>
          <ac:spMkLst>
            <pc:docMk/>
            <pc:sldMk cId="3679478733" sldId="256"/>
            <ac:spMk id="6" creationId="{599E2BF5-0BEE-491B-A353-0109929C89CA}"/>
          </ac:spMkLst>
        </pc:spChg>
        <pc:graphicFrameChg chg="modGraphic">
          <ac:chgData name="Linn Claesson" userId="9e3a494370c4b0dd" providerId="LiveId" clId="{2E62C2B2-5117-4D15-8EA5-46BEDFEF1F61}" dt="2022-11-17T13:31:48.099" v="51" actId="14734"/>
          <ac:graphicFrameMkLst>
            <pc:docMk/>
            <pc:sldMk cId="3679478733" sldId="256"/>
            <ac:graphicFrameMk id="4" creationId="{729F2BCC-C497-4D0A-AF4C-EE405F9A0922}"/>
          </ac:graphicFrameMkLst>
        </pc:graphicFrameChg>
      </pc:sldChg>
    </pc:docChg>
  </pc:docChgLst>
  <pc:docChgLst>
    <pc:chgData name="Linn Claesson" userId="9e3a494370c4b0dd" providerId="LiveId" clId="{A9DDD3C9-C679-4AA5-A465-3E712AF82BA8}"/>
    <pc:docChg chg="custSel addSld delSld modSld">
      <pc:chgData name="Linn Claesson" userId="9e3a494370c4b0dd" providerId="LiveId" clId="{A9DDD3C9-C679-4AA5-A465-3E712AF82BA8}" dt="2022-12-02T16:43:34.088" v="1006" actId="20577"/>
      <pc:docMkLst>
        <pc:docMk/>
      </pc:docMkLst>
      <pc:sldChg chg="delSp modSp del mod">
        <pc:chgData name="Linn Claesson" userId="9e3a494370c4b0dd" providerId="LiveId" clId="{A9DDD3C9-C679-4AA5-A465-3E712AF82BA8}" dt="2022-12-02T12:18:13.790" v="499" actId="47"/>
        <pc:sldMkLst>
          <pc:docMk/>
          <pc:sldMk cId="3679478733" sldId="256"/>
        </pc:sldMkLst>
        <pc:spChg chg="mod">
          <ac:chgData name="Linn Claesson" userId="9e3a494370c4b0dd" providerId="LiveId" clId="{A9DDD3C9-C679-4AA5-A465-3E712AF82BA8}" dt="2022-12-02T11:44:10.065" v="124" actId="14100"/>
          <ac:spMkLst>
            <pc:docMk/>
            <pc:sldMk cId="3679478733" sldId="256"/>
            <ac:spMk id="6" creationId="{599E2BF5-0BEE-491B-A353-0109929C89CA}"/>
          </ac:spMkLst>
        </pc:spChg>
        <pc:graphicFrameChg chg="mod modGraphic">
          <ac:chgData name="Linn Claesson" userId="9e3a494370c4b0dd" providerId="LiveId" clId="{A9DDD3C9-C679-4AA5-A465-3E712AF82BA8}" dt="2022-12-02T11:55:39.076" v="253" actId="404"/>
          <ac:graphicFrameMkLst>
            <pc:docMk/>
            <pc:sldMk cId="3679478733" sldId="256"/>
            <ac:graphicFrameMk id="4" creationId="{729F2BCC-C497-4D0A-AF4C-EE405F9A0922}"/>
          </ac:graphicFrameMkLst>
        </pc:graphicFrameChg>
        <pc:picChg chg="del">
          <ac:chgData name="Linn Claesson" userId="9e3a494370c4b0dd" providerId="LiveId" clId="{A9DDD3C9-C679-4AA5-A465-3E712AF82BA8}" dt="2022-12-02T12:01:51.314" v="256" actId="478"/>
          <ac:picMkLst>
            <pc:docMk/>
            <pc:sldMk cId="3679478733" sldId="256"/>
            <ac:picMk id="2" creationId="{A002BAB3-2DD2-9191-DA23-DF9192E9B0B4}"/>
          </ac:picMkLst>
        </pc:picChg>
        <pc:picChg chg="mod">
          <ac:chgData name="Linn Claesson" userId="9e3a494370c4b0dd" providerId="LiveId" clId="{A9DDD3C9-C679-4AA5-A465-3E712AF82BA8}" dt="2022-12-02T12:01:36.435" v="255" actId="1076"/>
          <ac:picMkLst>
            <pc:docMk/>
            <pc:sldMk cId="3679478733" sldId="256"/>
            <ac:picMk id="5" creationId="{EC54449F-92E8-402A-A09E-5413DD6AD14A}"/>
          </ac:picMkLst>
        </pc:picChg>
      </pc:sldChg>
      <pc:sldChg chg="delSp modSp mod">
        <pc:chgData name="Linn Claesson" userId="9e3a494370c4b0dd" providerId="LiveId" clId="{A9DDD3C9-C679-4AA5-A465-3E712AF82BA8}" dt="2022-12-02T16:12:08.772" v="996" actId="1076"/>
        <pc:sldMkLst>
          <pc:docMk/>
          <pc:sldMk cId="3859693695" sldId="259"/>
        </pc:sldMkLst>
        <pc:spChg chg="mod">
          <ac:chgData name="Linn Claesson" userId="9e3a494370c4b0dd" providerId="LiveId" clId="{A9DDD3C9-C679-4AA5-A465-3E712AF82BA8}" dt="2022-12-02T16:05:33.936" v="918" actId="1076"/>
          <ac:spMkLst>
            <pc:docMk/>
            <pc:sldMk cId="3859693695" sldId="259"/>
            <ac:spMk id="2" creationId="{D95A643B-CC8F-4C82-B658-A86685712B58}"/>
          </ac:spMkLst>
        </pc:spChg>
        <pc:spChg chg="mod">
          <ac:chgData name="Linn Claesson" userId="9e3a494370c4b0dd" providerId="LiveId" clId="{A9DDD3C9-C679-4AA5-A465-3E712AF82BA8}" dt="2022-12-02T16:10:31.134" v="981" actId="20577"/>
          <ac:spMkLst>
            <pc:docMk/>
            <pc:sldMk cId="3859693695" sldId="259"/>
            <ac:spMk id="3" creationId="{B971A3E0-BDE1-45FA-AAAB-93235E4EC260}"/>
          </ac:spMkLst>
        </pc:spChg>
        <pc:spChg chg="del mod">
          <ac:chgData name="Linn Claesson" userId="9e3a494370c4b0dd" providerId="LiveId" clId="{A9DDD3C9-C679-4AA5-A465-3E712AF82BA8}" dt="2022-12-02T16:02:34.092" v="797" actId="478"/>
          <ac:spMkLst>
            <pc:docMk/>
            <pc:sldMk cId="3859693695" sldId="259"/>
            <ac:spMk id="4" creationId="{085AA990-0D53-4488-BD5F-978AD3EAD46F}"/>
          </ac:spMkLst>
        </pc:spChg>
        <pc:spChg chg="mod">
          <ac:chgData name="Linn Claesson" userId="9e3a494370c4b0dd" providerId="LiveId" clId="{A9DDD3C9-C679-4AA5-A465-3E712AF82BA8}" dt="2022-12-02T16:02:48.527" v="802" actId="20577"/>
          <ac:spMkLst>
            <pc:docMk/>
            <pc:sldMk cId="3859693695" sldId="259"/>
            <ac:spMk id="6" creationId="{1E04987F-DA10-45A6-B063-45A181C79430}"/>
          </ac:spMkLst>
        </pc:spChg>
        <pc:spChg chg="mod">
          <ac:chgData name="Linn Claesson" userId="9e3a494370c4b0dd" providerId="LiveId" clId="{A9DDD3C9-C679-4AA5-A465-3E712AF82BA8}" dt="2022-12-02T16:12:08.772" v="996" actId="1076"/>
          <ac:spMkLst>
            <pc:docMk/>
            <pc:sldMk cId="3859693695" sldId="259"/>
            <ac:spMk id="7" creationId="{6F3B5847-5D9D-4E27-ABC9-72FEB5AF5135}"/>
          </ac:spMkLst>
        </pc:spChg>
        <pc:spChg chg="mod">
          <ac:chgData name="Linn Claesson" userId="9e3a494370c4b0dd" providerId="LiveId" clId="{A9DDD3C9-C679-4AA5-A465-3E712AF82BA8}" dt="2022-12-02T16:05:39.069" v="919" actId="1076"/>
          <ac:spMkLst>
            <pc:docMk/>
            <pc:sldMk cId="3859693695" sldId="259"/>
            <ac:spMk id="9" creationId="{0CFDED78-89EC-4648-8CCC-601F2F09E14F}"/>
          </ac:spMkLst>
        </pc:spChg>
        <pc:spChg chg="mod">
          <ac:chgData name="Linn Claesson" userId="9e3a494370c4b0dd" providerId="LiveId" clId="{A9DDD3C9-C679-4AA5-A465-3E712AF82BA8}" dt="2022-12-02T16:07:11.543" v="965" actId="20577"/>
          <ac:spMkLst>
            <pc:docMk/>
            <pc:sldMk cId="3859693695" sldId="259"/>
            <ac:spMk id="12" creationId="{374FD50D-6CB4-4511-835B-6088AF1A27BB}"/>
          </ac:spMkLst>
        </pc:spChg>
        <pc:spChg chg="mod">
          <ac:chgData name="Linn Claesson" userId="9e3a494370c4b0dd" providerId="LiveId" clId="{A9DDD3C9-C679-4AA5-A465-3E712AF82BA8}" dt="2022-12-02T16:02:37.042" v="798" actId="1076"/>
          <ac:spMkLst>
            <pc:docMk/>
            <pc:sldMk cId="3859693695" sldId="259"/>
            <ac:spMk id="13" creationId="{F5B2DEFA-094E-4EF6-8371-C0F2C39499CB}"/>
          </ac:spMkLst>
        </pc:spChg>
        <pc:spChg chg="mod">
          <ac:chgData name="Linn Claesson" userId="9e3a494370c4b0dd" providerId="LiveId" clId="{A9DDD3C9-C679-4AA5-A465-3E712AF82BA8}" dt="2022-12-02T16:08:01.017" v="969" actId="113"/>
          <ac:spMkLst>
            <pc:docMk/>
            <pc:sldMk cId="3859693695" sldId="259"/>
            <ac:spMk id="17" creationId="{A47B5B8D-A444-42DA-B4B1-84D612D42AB6}"/>
          </ac:spMkLst>
        </pc:spChg>
        <pc:spChg chg="del mod">
          <ac:chgData name="Linn Claesson" userId="9e3a494370c4b0dd" providerId="LiveId" clId="{A9DDD3C9-C679-4AA5-A465-3E712AF82BA8}" dt="2022-12-02T15:42:03.874" v="678" actId="478"/>
          <ac:spMkLst>
            <pc:docMk/>
            <pc:sldMk cId="3859693695" sldId="259"/>
            <ac:spMk id="22" creationId="{3582AB64-868D-4EF2-85F0-74E623E72596}"/>
          </ac:spMkLst>
        </pc:spChg>
      </pc:sldChg>
      <pc:sldChg chg="addSp delSp modSp new del mod">
        <pc:chgData name="Linn Claesson" userId="9e3a494370c4b0dd" providerId="LiveId" clId="{A9DDD3C9-C679-4AA5-A465-3E712AF82BA8}" dt="2022-12-02T12:02:24.100" v="262" actId="47"/>
        <pc:sldMkLst>
          <pc:docMk/>
          <pc:sldMk cId="1777488687" sldId="260"/>
        </pc:sldMkLst>
        <pc:picChg chg="add del mod">
          <ac:chgData name="Linn Claesson" userId="9e3a494370c4b0dd" providerId="LiveId" clId="{A9DDD3C9-C679-4AA5-A465-3E712AF82BA8}" dt="2022-12-02T12:02:10.340" v="260" actId="478"/>
          <ac:picMkLst>
            <pc:docMk/>
            <pc:sldMk cId="1777488687" sldId="260"/>
            <ac:picMk id="4" creationId="{9FE28B87-3F8A-FC39-FC51-550B45160F1F}"/>
          </ac:picMkLst>
        </pc:picChg>
      </pc:sldChg>
      <pc:sldChg chg="modSp add mod">
        <pc:chgData name="Linn Claesson" userId="9e3a494370c4b0dd" providerId="LiveId" clId="{A9DDD3C9-C679-4AA5-A465-3E712AF82BA8}" dt="2022-12-02T16:43:34.088" v="1006" actId="20577"/>
        <pc:sldMkLst>
          <pc:docMk/>
          <pc:sldMk cId="3999595646" sldId="261"/>
        </pc:sldMkLst>
        <pc:spChg chg="mod">
          <ac:chgData name="Linn Claesson" userId="9e3a494370c4b0dd" providerId="LiveId" clId="{A9DDD3C9-C679-4AA5-A465-3E712AF82BA8}" dt="2022-12-02T16:43:34.088" v="1006" actId="20577"/>
          <ac:spMkLst>
            <pc:docMk/>
            <pc:sldMk cId="3999595646" sldId="261"/>
            <ac:spMk id="6" creationId="{599E2BF5-0BEE-491B-A353-0109929C89CA}"/>
          </ac:spMkLst>
        </pc:spChg>
        <pc:spChg chg="mod">
          <ac:chgData name="Linn Claesson" userId="9e3a494370c4b0dd" providerId="LiveId" clId="{A9DDD3C9-C679-4AA5-A465-3E712AF82BA8}" dt="2022-12-02T16:12:15.803" v="997" actId="1076"/>
          <ac:spMkLst>
            <pc:docMk/>
            <pc:sldMk cId="3999595646" sldId="261"/>
            <ac:spMk id="7" creationId="{6F3B5847-5D9D-4E27-ABC9-72FEB5AF5135}"/>
          </ac:spMkLst>
        </pc:spChg>
        <pc:graphicFrameChg chg="mod modGraphic">
          <ac:chgData name="Linn Claesson" userId="9e3a494370c4b0dd" providerId="LiveId" clId="{A9DDD3C9-C679-4AA5-A465-3E712AF82BA8}" dt="2022-12-02T16:11:14.322" v="986" actId="20577"/>
          <ac:graphicFrameMkLst>
            <pc:docMk/>
            <pc:sldMk cId="3999595646" sldId="261"/>
            <ac:graphicFrameMk id="4" creationId="{729F2BCC-C497-4D0A-AF4C-EE405F9A0922}"/>
          </ac:graphicFrameMkLst>
        </pc:graphicFrameChg>
        <pc:picChg chg="mod">
          <ac:chgData name="Linn Claesson" userId="9e3a494370c4b0dd" providerId="LiveId" clId="{A9DDD3C9-C679-4AA5-A465-3E712AF82BA8}" dt="2022-12-02T12:18:09.147" v="498" actId="14100"/>
          <ac:picMkLst>
            <pc:docMk/>
            <pc:sldMk cId="3999595646" sldId="261"/>
            <ac:picMk id="5" creationId="{EC54449F-92E8-402A-A09E-5413DD6AD14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858CB-0BDC-4A24-8F87-4A78B27B9645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1C88-ACA4-46E2-8689-8AA903845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9513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858CB-0BDC-4A24-8F87-4A78B27B9645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1C88-ACA4-46E2-8689-8AA903845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826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858CB-0BDC-4A24-8F87-4A78B27B9645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1C88-ACA4-46E2-8689-8AA903845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889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858CB-0BDC-4A24-8F87-4A78B27B9645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1C88-ACA4-46E2-8689-8AA903845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075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858CB-0BDC-4A24-8F87-4A78B27B9645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1C88-ACA4-46E2-8689-8AA903845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6582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858CB-0BDC-4A24-8F87-4A78B27B9645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1C88-ACA4-46E2-8689-8AA903845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1418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858CB-0BDC-4A24-8F87-4A78B27B9645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1C88-ACA4-46E2-8689-8AA903845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1698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858CB-0BDC-4A24-8F87-4A78B27B9645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1C88-ACA4-46E2-8689-8AA903845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451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858CB-0BDC-4A24-8F87-4A78B27B9645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1C88-ACA4-46E2-8689-8AA903845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480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858CB-0BDC-4A24-8F87-4A78B27B9645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2921C88-ACA4-46E2-8689-8AA903845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059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858CB-0BDC-4A24-8F87-4A78B27B9645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1C88-ACA4-46E2-8689-8AA903845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4847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71858CB-0BDC-4A24-8F87-4A78B27B9645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tx1">
                    <a:alpha val="20000"/>
                  </a:schemeClr>
                </a:solidFill>
                <a:latin typeface="+mj-lt"/>
              </a:defRPr>
            </a:lvl1pPr>
          </a:lstStyle>
          <a:p>
            <a:fld id="{E2921C88-ACA4-46E2-8689-8AA903845F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90875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729F2BCC-C497-4D0A-AF4C-EE405F9A09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343863"/>
              </p:ext>
            </p:extLst>
          </p:nvPr>
        </p:nvGraphicFramePr>
        <p:xfrm>
          <a:off x="981215" y="318634"/>
          <a:ext cx="10229570" cy="605309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096480">
                  <a:extLst>
                    <a:ext uri="{9D8B030D-6E8A-4147-A177-3AD203B41FA5}">
                      <a16:colId xmlns:a16="http://schemas.microsoft.com/office/drawing/2014/main" val="3715647126"/>
                    </a:ext>
                  </a:extLst>
                </a:gridCol>
                <a:gridCol w="974609">
                  <a:extLst>
                    <a:ext uri="{9D8B030D-6E8A-4147-A177-3AD203B41FA5}">
                      <a16:colId xmlns:a16="http://schemas.microsoft.com/office/drawing/2014/main" val="1739388413"/>
                    </a:ext>
                  </a:extLst>
                </a:gridCol>
                <a:gridCol w="1057142">
                  <a:extLst>
                    <a:ext uri="{9D8B030D-6E8A-4147-A177-3AD203B41FA5}">
                      <a16:colId xmlns:a16="http://schemas.microsoft.com/office/drawing/2014/main" val="396523167"/>
                    </a:ext>
                  </a:extLst>
                </a:gridCol>
                <a:gridCol w="1233916">
                  <a:extLst>
                    <a:ext uri="{9D8B030D-6E8A-4147-A177-3AD203B41FA5}">
                      <a16:colId xmlns:a16="http://schemas.microsoft.com/office/drawing/2014/main" val="3832317758"/>
                    </a:ext>
                  </a:extLst>
                </a:gridCol>
                <a:gridCol w="1187970">
                  <a:extLst>
                    <a:ext uri="{9D8B030D-6E8A-4147-A177-3AD203B41FA5}">
                      <a16:colId xmlns:a16="http://schemas.microsoft.com/office/drawing/2014/main" val="4235557120"/>
                    </a:ext>
                  </a:extLst>
                </a:gridCol>
                <a:gridCol w="1187970">
                  <a:extLst>
                    <a:ext uri="{9D8B030D-6E8A-4147-A177-3AD203B41FA5}">
                      <a16:colId xmlns:a16="http://schemas.microsoft.com/office/drawing/2014/main" val="1919482868"/>
                    </a:ext>
                  </a:extLst>
                </a:gridCol>
                <a:gridCol w="1187970">
                  <a:extLst>
                    <a:ext uri="{9D8B030D-6E8A-4147-A177-3AD203B41FA5}">
                      <a16:colId xmlns:a16="http://schemas.microsoft.com/office/drawing/2014/main" val="704402831"/>
                    </a:ext>
                  </a:extLst>
                </a:gridCol>
                <a:gridCol w="1134327">
                  <a:extLst>
                    <a:ext uri="{9D8B030D-6E8A-4147-A177-3AD203B41FA5}">
                      <a16:colId xmlns:a16="http://schemas.microsoft.com/office/drawing/2014/main" val="649808391"/>
                    </a:ext>
                  </a:extLst>
                </a:gridCol>
                <a:gridCol w="1169186">
                  <a:extLst>
                    <a:ext uri="{9D8B030D-6E8A-4147-A177-3AD203B41FA5}">
                      <a16:colId xmlns:a16="http://schemas.microsoft.com/office/drawing/2014/main" val="4001778754"/>
                    </a:ext>
                  </a:extLst>
                </a:gridCol>
              </a:tblGrid>
              <a:tr h="475817">
                <a:tc>
                  <a:txBody>
                    <a:bodyPr/>
                    <a:lstStyle/>
                    <a:p>
                      <a:endParaRPr lang="sv-SE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>
                          <a:solidFill>
                            <a:schemeClr val="bg1"/>
                          </a:solidFill>
                        </a:rPr>
                        <a:t>Måndag</a:t>
                      </a:r>
                      <a:endParaRPr lang="sv-SE" b="1" i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>
                          <a:solidFill>
                            <a:schemeClr val="bg1"/>
                          </a:solidFill>
                        </a:rPr>
                        <a:t>Tisdag</a:t>
                      </a:r>
                      <a:endParaRPr lang="sv-SE" b="1" i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>
                          <a:solidFill>
                            <a:schemeClr val="bg1"/>
                          </a:solidFill>
                        </a:rPr>
                        <a:t>Onsdag</a:t>
                      </a:r>
                      <a:endParaRPr lang="sv-SE" b="1" i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>
                          <a:solidFill>
                            <a:schemeClr val="bg1"/>
                          </a:solidFill>
                        </a:rPr>
                        <a:t>Torsdag</a:t>
                      </a:r>
                      <a:endParaRPr lang="sv-SE" b="1" i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i="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Fredag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b="1" i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800" b="1" i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>
                          <a:solidFill>
                            <a:schemeClr val="bg1"/>
                          </a:solidFill>
                        </a:rPr>
                        <a:t>Söndag</a:t>
                      </a:r>
                      <a:endParaRPr lang="sv-SE" b="1" i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2743855"/>
                  </a:ext>
                </a:extLst>
              </a:tr>
              <a:tr h="874396">
                <a:tc>
                  <a:txBody>
                    <a:bodyPr/>
                    <a:lstStyle/>
                    <a:p>
                      <a:pPr algn="l"/>
                      <a:r>
                        <a:rPr lang="sv-SE" b="1" i="0" dirty="0">
                          <a:latin typeface="+mn-lt"/>
                          <a:cs typeface="Calibri Light" panose="020F0302020204030204" pitchFamily="34" charset="0"/>
                        </a:rPr>
                        <a:t>9.00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b="1" dirty="0">
                          <a:latin typeface="+mn-lt"/>
                        </a:rPr>
                        <a:t>Lättgympa</a:t>
                      </a:r>
                      <a:endParaRPr lang="sv-SE" sz="1400" dirty="0">
                        <a:latin typeface="+mn-lt"/>
                      </a:endParaRPr>
                    </a:p>
                    <a:p>
                      <a:r>
                        <a:rPr lang="sv-SE" sz="1000" dirty="0">
                          <a:latin typeface="+mn-lt"/>
                        </a:rPr>
                        <a:t>60 min</a:t>
                      </a:r>
                    </a:p>
                    <a:p>
                      <a:r>
                        <a:rPr lang="sv-SE" sz="1000" dirty="0">
                          <a:latin typeface="+mn-lt"/>
                        </a:rPr>
                        <a:t>Agneta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0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96697297"/>
                  </a:ext>
                </a:extLst>
              </a:tr>
              <a:tr h="1502645">
                <a:tc>
                  <a:txBody>
                    <a:bodyPr/>
                    <a:lstStyle/>
                    <a:p>
                      <a:pPr algn="l"/>
                      <a:r>
                        <a:rPr lang="sv-SE" b="1" i="0" dirty="0">
                          <a:latin typeface="+mn-lt"/>
                          <a:cs typeface="Calibri Light" panose="020F0302020204030204" pitchFamily="34" charset="0"/>
                        </a:rPr>
                        <a:t>10.00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9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0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dirty="0">
                          <a:latin typeface="+mn-lt"/>
                        </a:rPr>
                        <a:t>Barngympa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latin typeface="+mn-lt"/>
                        </a:rPr>
                        <a:t>45 min   12ggr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latin typeface="+mn-lt"/>
                        </a:rPr>
                        <a:t>Linn, Evelina mfl.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latin typeface="+mn-lt"/>
                        </a:rPr>
                        <a:t>Barn </a:t>
                      </a:r>
                      <a:r>
                        <a:rPr lang="sv-SE" sz="1000" b="1" dirty="0">
                          <a:latin typeface="+mn-lt"/>
                        </a:rPr>
                        <a:t>2019/2020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0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dirty="0">
                          <a:latin typeface="+mn-lt"/>
                        </a:rPr>
                        <a:t>Barngympa</a:t>
                      </a:r>
                      <a:endParaRPr lang="sv-SE" sz="1200" b="1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latin typeface="+mn-lt"/>
                        </a:rPr>
                        <a:t>45 min   12ggr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latin typeface="+mn-lt"/>
                        </a:rPr>
                        <a:t>Amanda &amp; Sara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latin typeface="+mn-lt"/>
                        </a:rPr>
                        <a:t>Barn </a:t>
                      </a:r>
                      <a:r>
                        <a:rPr lang="sv-SE" sz="1000" b="1" dirty="0">
                          <a:latin typeface="+mn-lt"/>
                        </a:rPr>
                        <a:t>2017/2018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0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i="0" dirty="0">
                          <a:latin typeface="+mn-lt"/>
                        </a:rPr>
                        <a:t>START VECKA 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i="0" dirty="0">
                          <a:latin typeface="+mn-lt"/>
                        </a:rPr>
                        <a:t>Nya gymnastiksalen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8440373"/>
                  </a:ext>
                </a:extLst>
              </a:tr>
              <a:tr h="659589">
                <a:tc>
                  <a:txBody>
                    <a:bodyPr/>
                    <a:lstStyle/>
                    <a:p>
                      <a:pPr algn="l"/>
                      <a:r>
                        <a:rPr lang="sv-SE" b="1" i="0" dirty="0">
                          <a:latin typeface="+mn-lt"/>
                        </a:rPr>
                        <a:t>17.00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9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b="1" dirty="0"/>
                        <a:t>STYRKA</a:t>
                      </a:r>
                    </a:p>
                    <a:p>
                      <a:r>
                        <a:rPr lang="sv-SE" sz="1000" b="0" dirty="0"/>
                        <a:t>50 min</a:t>
                      </a:r>
                    </a:p>
                    <a:p>
                      <a:r>
                        <a:rPr lang="sv-SE" sz="1000" b="0" dirty="0"/>
                        <a:t>Linn</a:t>
                      </a:r>
                      <a:endParaRPr lang="sv-SE" sz="10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7532276"/>
                  </a:ext>
                </a:extLst>
              </a:tr>
              <a:tr h="715108">
                <a:tc>
                  <a:txBody>
                    <a:bodyPr/>
                    <a:lstStyle/>
                    <a:p>
                      <a:pPr algn="l"/>
                      <a:r>
                        <a:rPr lang="sv-SE" b="1" dirty="0"/>
                        <a:t>18.00</a:t>
                      </a:r>
                      <a:endParaRPr lang="sv-SE" b="1" i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dirty="0">
                          <a:latin typeface="+mn-lt"/>
                        </a:rPr>
                        <a:t>YOGA  </a:t>
                      </a:r>
                    </a:p>
                    <a:p>
                      <a:pPr algn="l"/>
                      <a:r>
                        <a:rPr lang="sv-SE" sz="1000" b="1" dirty="0">
                          <a:latin typeface="+mn-lt"/>
                        </a:rPr>
                        <a:t>Yin inspirerad </a:t>
                      </a:r>
                    </a:p>
                    <a:p>
                      <a:pPr algn="l"/>
                      <a:r>
                        <a:rPr lang="sv-SE" sz="1000" dirty="0">
                          <a:latin typeface="+mn-lt"/>
                        </a:rPr>
                        <a:t>75 min   </a:t>
                      </a:r>
                    </a:p>
                    <a:p>
                      <a:pPr algn="l"/>
                      <a:r>
                        <a:rPr lang="sv-SE" sz="1000" dirty="0">
                          <a:latin typeface="+mn-lt"/>
                        </a:rPr>
                        <a:t>Anna-Sara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40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200" b="1" dirty="0">
                        <a:latin typeface="+mn-lt"/>
                      </a:endParaRPr>
                    </a:p>
                    <a:p>
                      <a:endParaRPr lang="sv-SE" sz="9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b="1" dirty="0"/>
                        <a:t>Spinning</a:t>
                      </a:r>
                    </a:p>
                    <a:p>
                      <a:r>
                        <a:rPr lang="sv-SE" sz="1000" b="0" dirty="0"/>
                        <a:t>60 min</a:t>
                      </a:r>
                    </a:p>
                    <a:p>
                      <a:r>
                        <a:rPr lang="sv-SE" sz="1000" b="0" dirty="0"/>
                        <a:t>Christian </a:t>
                      </a:r>
                      <a:endParaRPr lang="sv-SE" sz="10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7574437"/>
                  </a:ext>
                </a:extLst>
              </a:tr>
              <a:tr h="644769">
                <a:tc>
                  <a:txBody>
                    <a:bodyPr/>
                    <a:lstStyle/>
                    <a:p>
                      <a:r>
                        <a:rPr lang="sv-SE" b="1" dirty="0"/>
                        <a:t>18.30</a:t>
                      </a:r>
                      <a:endParaRPr lang="sv-SE" b="1" i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b="1" dirty="0">
                          <a:latin typeface="+mn-lt"/>
                        </a:rPr>
                        <a:t>Styrka&amp;puls</a:t>
                      </a:r>
                    </a:p>
                    <a:p>
                      <a:r>
                        <a:rPr lang="sv-SE" sz="1000" dirty="0">
                          <a:latin typeface="+mn-lt"/>
                        </a:rPr>
                        <a:t>50min</a:t>
                      </a:r>
                    </a:p>
                    <a:p>
                      <a:r>
                        <a:rPr lang="sv-SE" sz="1000" dirty="0">
                          <a:latin typeface="+mn-lt"/>
                        </a:rPr>
                        <a:t>Ida 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b="1" dirty="0">
                          <a:latin typeface="+mn-lt"/>
                        </a:rPr>
                        <a:t>Cirkelträning</a:t>
                      </a:r>
                    </a:p>
                    <a:p>
                      <a:r>
                        <a:rPr lang="sv-SE" sz="1000" dirty="0">
                          <a:latin typeface="+mn-lt"/>
                        </a:rPr>
                        <a:t>60 min</a:t>
                      </a:r>
                    </a:p>
                    <a:p>
                      <a:r>
                        <a:rPr lang="sv-SE" sz="1000" dirty="0">
                          <a:latin typeface="+mn-lt"/>
                        </a:rPr>
                        <a:t>Zara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900" dirty="0">
                        <a:latin typeface="+mn-lt"/>
                        <a:cs typeface="Calibri Light" panose="020F03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59486580"/>
                  </a:ext>
                </a:extLst>
              </a:tr>
              <a:tr h="569790">
                <a:tc>
                  <a:txBody>
                    <a:bodyPr/>
                    <a:lstStyle/>
                    <a:p>
                      <a:r>
                        <a:rPr lang="sv-SE" b="1" i="0" dirty="0">
                          <a:latin typeface="+mn-lt"/>
                        </a:rPr>
                        <a:t>19.00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9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8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b="1" dirty="0">
                          <a:latin typeface="+mn-lt"/>
                        </a:rPr>
                        <a:t>Spinning 30</a:t>
                      </a:r>
                    </a:p>
                    <a:p>
                      <a:r>
                        <a:rPr lang="sv-SE" sz="1000" b="0" dirty="0">
                          <a:latin typeface="+mn-lt"/>
                        </a:rPr>
                        <a:t>30 min</a:t>
                      </a:r>
                    </a:p>
                    <a:p>
                      <a:r>
                        <a:rPr lang="sv-SE" sz="1000" b="0" dirty="0">
                          <a:latin typeface="+mn-lt"/>
                        </a:rPr>
                        <a:t>Ida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77935216"/>
                  </a:ext>
                </a:extLst>
              </a:tr>
            </a:tbl>
          </a:graphicData>
        </a:graphic>
      </p:graphicFrame>
      <p:pic>
        <p:nvPicPr>
          <p:cNvPr id="5" name="Bildobjekt 4">
            <a:extLst>
              <a:ext uri="{FF2B5EF4-FFF2-40B4-BE49-F238E27FC236}">
                <a16:creationId xmlns:a16="http://schemas.microsoft.com/office/drawing/2014/main" id="{EC54449F-92E8-402A-A09E-5413DD6AD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6333" y="785685"/>
            <a:ext cx="3251036" cy="914161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599E2BF5-0BEE-491B-A353-0109929C89CA}"/>
              </a:ext>
            </a:extLst>
          </p:cNvPr>
          <p:cNvSpPr txBox="1"/>
          <p:nvPr/>
        </p:nvSpPr>
        <p:spPr>
          <a:xfrm>
            <a:off x="6564923" y="1699846"/>
            <a:ext cx="3458308" cy="2616101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VECKA 3 - 17  </a:t>
            </a:r>
            <a:endParaRPr lang="sv-SE" sz="3200" b="1" dirty="0">
              <a:solidFill>
                <a:srgbClr val="FFFF00"/>
              </a:solidFill>
            </a:endParaRPr>
          </a:p>
          <a:p>
            <a:pPr algn="ctr"/>
            <a:endParaRPr lang="sv-SE" b="1" dirty="0">
              <a:solidFill>
                <a:schemeClr val="bg1"/>
              </a:solidFill>
            </a:endParaRPr>
          </a:p>
          <a:p>
            <a:pPr algn="ctr"/>
            <a:r>
              <a:rPr lang="sv-SE" b="1" dirty="0">
                <a:solidFill>
                  <a:schemeClr val="bg1"/>
                </a:solidFill>
              </a:rPr>
              <a:t>ANMÄLAN GENOM SMS TILL 0733186016 </a:t>
            </a:r>
          </a:p>
          <a:p>
            <a:pPr algn="ctr"/>
            <a:r>
              <a:rPr lang="sv-SE" b="1" dirty="0">
                <a:solidFill>
                  <a:schemeClr val="bg1"/>
                </a:solidFill>
              </a:rPr>
              <a:t>FROM </a:t>
            </a:r>
          </a:p>
          <a:p>
            <a:pPr algn="ctr"/>
            <a:r>
              <a:rPr lang="sv-SE" b="1" dirty="0">
                <a:solidFill>
                  <a:schemeClr val="bg1"/>
                </a:solidFill>
              </a:rPr>
              <a:t>SÖNDAGEN DEN 8/1</a:t>
            </a:r>
          </a:p>
          <a:p>
            <a:pPr algn="ctr"/>
            <a:endParaRPr lang="sv-SE" sz="1200" dirty="0">
              <a:solidFill>
                <a:schemeClr val="bg1"/>
              </a:solidFill>
            </a:endParaRPr>
          </a:p>
          <a:p>
            <a:pPr algn="ctr"/>
            <a:endParaRPr lang="sv-SE" sz="1200" dirty="0">
              <a:solidFill>
                <a:schemeClr val="bg1"/>
              </a:solidFill>
            </a:endParaRPr>
          </a:p>
          <a:p>
            <a:pPr algn="ctr"/>
            <a:r>
              <a:rPr lang="sv-SE" b="1" dirty="0">
                <a:solidFill>
                  <a:schemeClr val="bg1"/>
                </a:solidFill>
              </a:rPr>
              <a:t>BEGRÄNSAT ANTAL PLATSER!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F3B5847-5D9D-4E27-ABC9-72FEB5AF5135}"/>
              </a:ext>
            </a:extLst>
          </p:cNvPr>
          <p:cNvSpPr txBox="1"/>
          <p:nvPr/>
        </p:nvSpPr>
        <p:spPr>
          <a:xfrm>
            <a:off x="9084568" y="5881825"/>
            <a:ext cx="2126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www.trendgym.se</a:t>
            </a:r>
          </a:p>
        </p:txBody>
      </p:sp>
    </p:spTree>
    <p:extLst>
      <p:ext uri="{BB962C8B-B14F-4D97-AF65-F5344CB8AC3E}">
        <p14:creationId xmlns:p14="http://schemas.microsoft.com/office/powerpoint/2010/main" val="3999595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ruta 6">
            <a:extLst>
              <a:ext uri="{FF2B5EF4-FFF2-40B4-BE49-F238E27FC236}">
                <a16:creationId xmlns:a16="http://schemas.microsoft.com/office/drawing/2014/main" id="{6F3B5847-5D9D-4E27-ABC9-72FEB5AF5135}"/>
              </a:ext>
            </a:extLst>
          </p:cNvPr>
          <p:cNvSpPr txBox="1"/>
          <p:nvPr/>
        </p:nvSpPr>
        <p:spPr>
          <a:xfrm>
            <a:off x="9531045" y="6345474"/>
            <a:ext cx="2682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b="1" dirty="0">
                <a:solidFill>
                  <a:schemeClr val="bg1"/>
                </a:solidFill>
              </a:rPr>
              <a:t>www.trendgym.se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B971A3E0-BDE1-45FA-AAAB-93235E4EC260}"/>
              </a:ext>
            </a:extLst>
          </p:cNvPr>
          <p:cNvSpPr txBox="1"/>
          <p:nvPr/>
        </p:nvSpPr>
        <p:spPr>
          <a:xfrm>
            <a:off x="3936519" y="3072703"/>
            <a:ext cx="1979720" cy="23391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Styrka&amp;puls</a:t>
            </a:r>
          </a:p>
          <a:p>
            <a:endParaRPr lang="sv-SE" sz="1400" b="1" dirty="0">
              <a:solidFill>
                <a:schemeClr val="bg1"/>
              </a:solidFill>
            </a:endParaRPr>
          </a:p>
          <a:p>
            <a:pPr algn="ctr"/>
            <a:r>
              <a:rPr lang="sv-SE" sz="1400" b="1" dirty="0">
                <a:solidFill>
                  <a:schemeClr val="bg1"/>
                </a:solidFill>
              </a:rPr>
              <a:t>Ett pass blandat med styrka och puls i tabataform. I passet använder du dig av hantlar, skivstång, kroppsvikt med mera.</a:t>
            </a:r>
          </a:p>
          <a:p>
            <a:pPr algn="ctr"/>
            <a:endParaRPr lang="sv-SE" sz="1400" b="1" dirty="0">
              <a:solidFill>
                <a:schemeClr val="bg1"/>
              </a:solidFill>
            </a:endParaRPr>
          </a:p>
          <a:p>
            <a:pPr algn="ctr"/>
            <a:endParaRPr lang="sv-SE" sz="1600" b="1" dirty="0">
              <a:solidFill>
                <a:schemeClr val="bg1"/>
              </a:solidFill>
            </a:endParaRP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0CFDED78-89EC-4648-8CCC-601F2F09E14F}"/>
              </a:ext>
            </a:extLst>
          </p:cNvPr>
          <p:cNvSpPr txBox="1"/>
          <p:nvPr/>
        </p:nvSpPr>
        <p:spPr>
          <a:xfrm>
            <a:off x="6325340" y="3072703"/>
            <a:ext cx="1979720" cy="23391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Styrkepass</a:t>
            </a:r>
          </a:p>
          <a:p>
            <a:endParaRPr lang="sv-SE" sz="1400" b="1" dirty="0">
              <a:solidFill>
                <a:schemeClr val="bg1"/>
              </a:solidFill>
            </a:endParaRPr>
          </a:p>
          <a:p>
            <a:pPr algn="ctr"/>
            <a:r>
              <a:rPr lang="sv-SE" sz="1400" b="1" dirty="0">
                <a:solidFill>
                  <a:schemeClr val="bg1"/>
                </a:solidFill>
              </a:rPr>
              <a:t>Styrka, puls och rörlighet blandat i olika former med hantlar, skivstång, kroppsvikt och mycket mera.</a:t>
            </a:r>
          </a:p>
          <a:p>
            <a:pPr algn="ctr"/>
            <a:r>
              <a:rPr lang="sv-SE" sz="1400" b="1" dirty="0">
                <a:solidFill>
                  <a:schemeClr val="bg1"/>
                </a:solidFill>
              </a:rPr>
              <a:t>En träningsform som passar alla.</a:t>
            </a:r>
            <a:endParaRPr lang="sv-SE" sz="1400" dirty="0">
              <a:solidFill>
                <a:schemeClr val="bg1"/>
              </a:solidFill>
            </a:endParaRPr>
          </a:p>
          <a:p>
            <a:pPr algn="ctr"/>
            <a:endParaRPr lang="sv-SE" sz="1600" dirty="0">
              <a:solidFill>
                <a:schemeClr val="bg1"/>
              </a:solidFill>
            </a:endParaRP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374FD50D-6CB4-4511-835B-6088AF1A27BB}"/>
              </a:ext>
            </a:extLst>
          </p:cNvPr>
          <p:cNvSpPr txBox="1"/>
          <p:nvPr/>
        </p:nvSpPr>
        <p:spPr>
          <a:xfrm>
            <a:off x="1552596" y="3072703"/>
            <a:ext cx="1979720" cy="230832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Yin inspirerad Yoga</a:t>
            </a:r>
          </a:p>
          <a:p>
            <a:endParaRPr lang="sv-SE" sz="1400" b="1" dirty="0">
              <a:solidFill>
                <a:schemeClr val="bg1"/>
              </a:solidFill>
            </a:endParaRPr>
          </a:p>
          <a:p>
            <a:pPr algn="ctr"/>
            <a:r>
              <a:rPr lang="sv-SE" sz="1400" b="1" dirty="0">
                <a:solidFill>
                  <a:schemeClr val="bg1"/>
                </a:solidFill>
              </a:rPr>
              <a:t>Ett yoga/meditations pass med yin inspirerade övningar som avslutas med meditation. </a:t>
            </a:r>
          </a:p>
          <a:p>
            <a:pPr algn="ctr"/>
            <a:endParaRPr lang="sv-SE" sz="1400" dirty="0"/>
          </a:p>
          <a:p>
            <a:pPr algn="ctr"/>
            <a:endParaRPr lang="sv-SE" sz="1400" dirty="0"/>
          </a:p>
          <a:p>
            <a:pPr algn="ctr"/>
            <a:endParaRPr lang="sv-SE" sz="1400" dirty="0"/>
          </a:p>
          <a:p>
            <a:pPr algn="ctr"/>
            <a:endParaRPr lang="sv-SE" sz="1400" dirty="0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F5B2DEFA-094E-4EF6-8371-C0F2C39499CB}"/>
              </a:ext>
            </a:extLst>
          </p:cNvPr>
          <p:cNvSpPr txBox="1"/>
          <p:nvPr/>
        </p:nvSpPr>
        <p:spPr>
          <a:xfrm>
            <a:off x="7513351" y="789719"/>
            <a:ext cx="1979720" cy="166199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Cirkelträning</a:t>
            </a:r>
          </a:p>
          <a:p>
            <a:endParaRPr lang="sv-SE" sz="1400" b="1" dirty="0">
              <a:solidFill>
                <a:schemeClr val="bg1"/>
              </a:solidFill>
            </a:endParaRPr>
          </a:p>
          <a:p>
            <a:pPr algn="ctr"/>
            <a:r>
              <a:rPr lang="sv-SE" sz="1400" b="1" dirty="0">
                <a:solidFill>
                  <a:schemeClr val="bg1"/>
                </a:solidFill>
              </a:rPr>
              <a:t>Styrka och puls med olika redskap i cirkelform.</a:t>
            </a:r>
          </a:p>
          <a:p>
            <a:pPr algn="ctr"/>
            <a:endParaRPr lang="sv-SE" sz="1400" b="1" dirty="0">
              <a:solidFill>
                <a:schemeClr val="bg1"/>
              </a:solidFill>
            </a:endParaRPr>
          </a:p>
          <a:p>
            <a:pPr algn="ctr"/>
            <a:endParaRPr lang="sv-SE" sz="1400" b="1" dirty="0">
              <a:solidFill>
                <a:schemeClr val="bg1"/>
              </a:solidFill>
            </a:endParaRPr>
          </a:p>
          <a:p>
            <a:pPr algn="ctr"/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5D9C57FE-7000-46FB-8F98-F0EB4463B178}"/>
              </a:ext>
            </a:extLst>
          </p:cNvPr>
          <p:cNvSpPr txBox="1"/>
          <p:nvPr/>
        </p:nvSpPr>
        <p:spPr>
          <a:xfrm>
            <a:off x="5121674" y="789720"/>
            <a:ext cx="1979720" cy="166199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Lättgympa</a:t>
            </a:r>
          </a:p>
          <a:p>
            <a:endParaRPr lang="sv-SE" sz="1400" b="1" dirty="0">
              <a:solidFill>
                <a:schemeClr val="bg1"/>
              </a:solidFill>
            </a:endParaRPr>
          </a:p>
          <a:p>
            <a:pPr algn="ctr"/>
            <a:r>
              <a:rPr lang="sv-SE" sz="1400" b="1" dirty="0">
                <a:solidFill>
                  <a:schemeClr val="bg1"/>
                </a:solidFill>
              </a:rPr>
              <a:t>Kom i gång/lättgympa utan hopp till medryckande gamla och nya låtar. Far-ledare.</a:t>
            </a:r>
          </a:p>
          <a:p>
            <a:pPr algn="ctr"/>
            <a:endParaRPr lang="sv-SE" sz="1400" b="1" dirty="0">
              <a:solidFill>
                <a:schemeClr val="bg1"/>
              </a:solidFill>
            </a:endParaRP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A47B5B8D-A444-42DA-B4B1-84D612D42AB6}"/>
              </a:ext>
            </a:extLst>
          </p:cNvPr>
          <p:cNvSpPr txBox="1"/>
          <p:nvPr/>
        </p:nvSpPr>
        <p:spPr>
          <a:xfrm>
            <a:off x="1552596" y="1143661"/>
            <a:ext cx="3177030" cy="9541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Beskrivningar av våra </a:t>
            </a:r>
          </a:p>
          <a:p>
            <a:pPr algn="ctr"/>
            <a:r>
              <a:rPr lang="sv-SE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gruppträningspass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95A643B-CC8F-4C82-B658-A86685712B58}"/>
              </a:ext>
            </a:extLst>
          </p:cNvPr>
          <p:cNvSpPr txBox="1"/>
          <p:nvPr/>
        </p:nvSpPr>
        <p:spPr>
          <a:xfrm>
            <a:off x="8709607" y="2928960"/>
            <a:ext cx="1979720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Barngympa</a:t>
            </a:r>
          </a:p>
          <a:p>
            <a:pPr algn="ctr"/>
            <a:endParaRPr lang="sv-SE" sz="1400" b="1" dirty="0">
              <a:solidFill>
                <a:schemeClr val="bg1"/>
              </a:solidFill>
            </a:endParaRPr>
          </a:p>
          <a:p>
            <a:pPr algn="ctr"/>
            <a:r>
              <a:rPr lang="sv-SE" sz="1400" b="1" dirty="0">
                <a:solidFill>
                  <a:schemeClr val="bg1"/>
                </a:solidFill>
              </a:rPr>
              <a:t>Under 45 minuter fokuserar ledarna på att barnen ska få använda sin kropp till olika rörelser som stärker skelett, muskler, leder samt deras motorik Barnen kommer få möta olika redskap i tex hinderbanor, lekar och rörelseformer.</a:t>
            </a:r>
          </a:p>
          <a:p>
            <a:pPr algn="ctr"/>
            <a:endParaRPr lang="sv-SE" sz="1200" b="1" dirty="0">
              <a:solidFill>
                <a:schemeClr val="bg1"/>
              </a:solidFill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1E04987F-DA10-45A6-B063-45A181C79430}"/>
              </a:ext>
            </a:extLst>
          </p:cNvPr>
          <p:cNvSpPr txBox="1"/>
          <p:nvPr/>
        </p:nvSpPr>
        <p:spPr>
          <a:xfrm>
            <a:off x="9922157" y="789719"/>
            <a:ext cx="1979720" cy="169277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Spinning</a:t>
            </a:r>
          </a:p>
          <a:p>
            <a:endParaRPr lang="sv-SE" sz="1400" b="1" dirty="0"/>
          </a:p>
          <a:p>
            <a:pPr algn="ctr"/>
            <a:r>
              <a:rPr lang="sv-SE" sz="1400" b="1" dirty="0">
                <a:solidFill>
                  <a:schemeClr val="bg1"/>
                </a:solidFill>
              </a:rPr>
              <a:t>Puls, styrka och uthållighet på cykel</a:t>
            </a:r>
          </a:p>
          <a:p>
            <a:pPr algn="ctr"/>
            <a:endParaRPr lang="sv-SE" sz="1400" b="1" dirty="0">
              <a:solidFill>
                <a:schemeClr val="bg1"/>
              </a:solidFill>
            </a:endParaRPr>
          </a:p>
          <a:p>
            <a:pPr algn="ctr"/>
            <a:r>
              <a:rPr lang="sv-SE" sz="1400" b="1" dirty="0">
                <a:solidFill>
                  <a:schemeClr val="bg1"/>
                </a:solidFill>
              </a:rPr>
              <a:t>Hög intensitet</a:t>
            </a:r>
          </a:p>
          <a:p>
            <a:pPr algn="ctr"/>
            <a:endParaRPr lang="sv-SE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693695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Metropo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9FF7CA0D-8839-4012-B51C-B152F9BD65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TM03457491[[fn=Metropol]]</Template>
  <TotalTime>220827</TotalTime>
  <Words>250</Words>
  <Application>Microsoft Office PowerPoint</Application>
  <PresentationFormat>Widescreen</PresentationFormat>
  <Paragraphs>85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 Light</vt:lpstr>
      <vt:lpstr>Comic Sans MS</vt:lpstr>
      <vt:lpstr>Metropol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Ida Claesson</dc:creator>
  <cp:lastModifiedBy>Linn Claesson</cp:lastModifiedBy>
  <cp:revision>226</cp:revision>
  <cp:lastPrinted>2022-08-08T09:43:49Z</cp:lastPrinted>
  <dcterms:created xsi:type="dcterms:W3CDTF">2018-06-14T07:48:05Z</dcterms:created>
  <dcterms:modified xsi:type="dcterms:W3CDTF">2022-12-02T16:43:37Z</dcterms:modified>
</cp:coreProperties>
</file>